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7"/>
  </p:notesMasterIdLst>
  <p:sldIdLst>
    <p:sldId id="256" r:id="rId2"/>
    <p:sldId id="257" r:id="rId3"/>
    <p:sldId id="305" r:id="rId4"/>
    <p:sldId id="306" r:id="rId5"/>
    <p:sldId id="307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</p:sldIdLst>
  <p:sldSz cx="9144000" cy="5143500" type="screen16x9"/>
  <p:notesSz cx="6858000" cy="9144000"/>
  <p:embeddedFontLst>
    <p:embeddedFont>
      <p:font typeface="Arial Black" panose="020B0A04020102020204" pitchFamily="34" charset="0"/>
      <p:bold r:id="rId18"/>
    </p:embeddedFont>
    <p:embeddedFont>
      <p:font typeface="Montserrat" panose="00000500000000000000" pitchFamily="2" charset="0"/>
      <p:regular r:id="rId19"/>
      <p:bold r:id="rId20"/>
      <p:italic r:id="rId21"/>
      <p:boldItalic r:id="rId22"/>
    </p:embeddedFont>
    <p:embeddedFont>
      <p:font typeface="Montserrat ExtraBold" panose="00000900000000000000" pitchFamily="2" charset="0"/>
      <p:bold r:id="rId23"/>
      <p:boldItalic r:id="rId24"/>
    </p:embeddedFont>
    <p:embeddedFont>
      <p:font typeface="Segoe UI Black" panose="020B0A02040204020203" pitchFamily="34" charset="0"/>
      <p:bold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C92184-1298-4873-93B4-F208C1DFC50B}">
  <a:tblStyle styleId="{99C92184-1298-4873-93B4-F208C1DFC5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70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9664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4555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44358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36527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54049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096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0678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7479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537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08442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07577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08000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0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59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38;p25">
            <a:extLst>
              <a:ext uri="{FF2B5EF4-FFF2-40B4-BE49-F238E27FC236}">
                <a16:creationId xmlns:a16="http://schemas.microsoft.com/office/drawing/2014/main" id="{71A470A2-6592-4C75-883D-D02D78ACF3DF}"/>
              </a:ext>
            </a:extLst>
          </p:cNvPr>
          <p:cNvSpPr txBox="1"/>
          <p:nvPr/>
        </p:nvSpPr>
        <p:spPr>
          <a:xfrm>
            <a:off x="2554202" y="87831"/>
            <a:ext cx="4035595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TRƯỜNG ĐẠI HỌC VINH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bg1"/>
                </a:solidFill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VIỆN KỸ THUẬT VÀ CÔNG NGHỆ</a:t>
            </a:r>
            <a:endParaRPr sz="1600" b="1" dirty="0">
              <a:solidFill>
                <a:schemeClr val="bg1"/>
              </a:solidFill>
              <a:latin typeface="Arial" panose="020B0604020202020204" pitchFamily="34" charset="0"/>
              <a:ea typeface="Open Sans"/>
              <a:cs typeface="Arial" panose="020B0604020202020204" pitchFamily="34" charset="0"/>
              <a:sym typeface="Open Sans"/>
            </a:endParaRPr>
          </a:p>
        </p:txBody>
      </p:sp>
      <p:sp>
        <p:nvSpPr>
          <p:cNvPr id="23" name="Google Shape;139;p25">
            <a:extLst>
              <a:ext uri="{FF2B5EF4-FFF2-40B4-BE49-F238E27FC236}">
                <a16:creationId xmlns:a16="http://schemas.microsoft.com/office/drawing/2014/main" id="{E08692B5-C67B-4B30-83BC-182AA0540335}"/>
              </a:ext>
            </a:extLst>
          </p:cNvPr>
          <p:cNvSpPr txBox="1"/>
          <p:nvPr/>
        </p:nvSpPr>
        <p:spPr>
          <a:xfrm>
            <a:off x="1880845" y="1183270"/>
            <a:ext cx="5382305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BÁO CÁO ĐỒ ÁN TỐT NGHIỆP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D37CAF7-B64F-4B0F-A1B7-D43942350384}"/>
              </a:ext>
            </a:extLst>
          </p:cNvPr>
          <p:cNvSpPr txBox="1"/>
          <p:nvPr/>
        </p:nvSpPr>
        <p:spPr>
          <a:xfrm>
            <a:off x="3776054" y="3194322"/>
            <a:ext cx="3862726" cy="658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indent="914400" algn="just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GVHD: </a:t>
            </a:r>
            <a:r>
              <a:rPr lang="en-US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ThS</a:t>
            </a: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Nguyễn</a:t>
            </a:r>
            <a:r>
              <a:rPr lang="en-US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Quang </a:t>
            </a:r>
            <a:r>
              <a:rPr lang="en-US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Ninh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914400" algn="just"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SVTH: </a:t>
            </a:r>
            <a:r>
              <a:rPr lang="en-US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</a:t>
            </a: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Huy</a:t>
            </a: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Hùng, 19574802010020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DD22D3-FBC9-44FD-9D12-F94F9EBB2AE9}"/>
              </a:ext>
            </a:extLst>
          </p:cNvPr>
          <p:cNvSpPr txBox="1"/>
          <p:nvPr/>
        </p:nvSpPr>
        <p:spPr>
          <a:xfrm>
            <a:off x="3831197" y="4881890"/>
            <a:ext cx="1481602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Nghệ</a:t>
            </a:r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An, 05/2024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DC58CA-7935-421D-9786-489B5B526DAE}"/>
              </a:ext>
            </a:extLst>
          </p:cNvPr>
          <p:cNvSpPr txBox="1"/>
          <p:nvPr/>
        </p:nvSpPr>
        <p:spPr>
          <a:xfrm>
            <a:off x="690729" y="2173260"/>
            <a:ext cx="8225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XÂY DỰNG WEBSITE BÁN HÀNG QUẦN ÁO THỜI TRANG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108365C-4188-4077-9457-1B5C75B9F8BF}"/>
              </a:ext>
            </a:extLst>
          </p:cNvPr>
          <p:cNvCxnSpPr>
            <a:cxnSpLocks/>
          </p:cNvCxnSpPr>
          <p:nvPr/>
        </p:nvCxnSpPr>
        <p:spPr>
          <a:xfrm>
            <a:off x="2387674" y="663592"/>
            <a:ext cx="436872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9847489-1577-4646-8544-46E15FB94204}"/>
              </a:ext>
            </a:extLst>
          </p:cNvPr>
          <p:cNvCxnSpPr>
            <a:cxnSpLocks/>
          </p:cNvCxnSpPr>
          <p:nvPr/>
        </p:nvCxnSpPr>
        <p:spPr>
          <a:xfrm>
            <a:off x="6411114" y="4473597"/>
            <a:ext cx="2455333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BE3AEBA-975B-4436-882F-28743E0B4559}"/>
              </a:ext>
            </a:extLst>
          </p:cNvPr>
          <p:cNvCxnSpPr>
            <a:cxnSpLocks/>
          </p:cNvCxnSpPr>
          <p:nvPr/>
        </p:nvCxnSpPr>
        <p:spPr>
          <a:xfrm>
            <a:off x="8485447" y="2680556"/>
            <a:ext cx="0" cy="2201334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AAF4CD24-81A8-4934-80BE-27C6DFB4A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66" y="87830"/>
            <a:ext cx="1104053" cy="110405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0824A9-29F6-49BE-A37C-F255D5AF1BF1}"/>
              </a:ext>
            </a:extLst>
          </p:cNvPr>
          <p:cNvSpPr txBox="1"/>
          <p:nvPr/>
        </p:nvSpPr>
        <p:spPr>
          <a:xfrm>
            <a:off x="569963" y="1691640"/>
            <a:ext cx="1678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BIỂU ĐỒ USECASE CHÍNH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20FE1D4-8140-49AD-9E7D-12996C54E78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743995" y="616055"/>
            <a:ext cx="5830042" cy="3712104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59971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0824A9-29F6-49BE-A37C-F255D5AF1BF1}"/>
              </a:ext>
            </a:extLst>
          </p:cNvPr>
          <p:cNvSpPr txBox="1"/>
          <p:nvPr/>
        </p:nvSpPr>
        <p:spPr>
          <a:xfrm>
            <a:off x="731520" y="371993"/>
            <a:ext cx="4103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BIỂU ĐỒ CƠ SỞ DỮ LIỆU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E74E89-90BC-41E6-802E-1F9BC9E3CC16}"/>
              </a:ext>
            </a:extLst>
          </p:cNvPr>
          <p:cNvSpPr/>
          <p:nvPr/>
        </p:nvSpPr>
        <p:spPr>
          <a:xfrm>
            <a:off x="643467" y="345440"/>
            <a:ext cx="88053" cy="5147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7B1EF7-3A60-479F-BD72-83653566971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19573" y="1027535"/>
            <a:ext cx="7504853" cy="391699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02790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2995E1A-FB04-4A99-BF50-EB650EEE9282}"/>
              </a:ext>
            </a:extLst>
          </p:cNvPr>
          <p:cNvSpPr/>
          <p:nvPr/>
        </p:nvSpPr>
        <p:spPr>
          <a:xfrm>
            <a:off x="562187" y="415291"/>
            <a:ext cx="711200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Arial Black" panose="020B0A04020102020204" pitchFamily="34" charset="0"/>
              </a:rPr>
              <a:t>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ED54E4-8151-49A8-8C47-F6F363F0DDEF}"/>
              </a:ext>
            </a:extLst>
          </p:cNvPr>
          <p:cNvSpPr txBox="1"/>
          <p:nvPr/>
        </p:nvSpPr>
        <p:spPr>
          <a:xfrm>
            <a:off x="494453" y="1218660"/>
            <a:ext cx="30005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KẾT QUẢ ĐẠT ĐƯỢC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50E61F-7F6C-4103-9925-5BFCAE673DA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269759" y="205892"/>
            <a:ext cx="3657600" cy="18288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2071D8-AE14-4B17-B58F-E39C4B040D85}"/>
              </a:ext>
            </a:extLst>
          </p:cNvPr>
          <p:cNvPicPr/>
          <p:nvPr/>
        </p:nvPicPr>
        <p:blipFill rotWithShape="1">
          <a:blip r:embed="rId4"/>
          <a:srcRect t="10266" b="8255"/>
          <a:stretch/>
        </p:blipFill>
        <p:spPr bwMode="auto">
          <a:xfrm>
            <a:off x="4071341" y="2194409"/>
            <a:ext cx="3657600" cy="1828800"/>
          </a:xfrm>
          <a:prstGeom prst="rect">
            <a:avLst/>
          </a:prstGeom>
          <a:ln w="190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E5F228-44DD-4679-AFA2-B03EA0177E9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281420" y="3186228"/>
            <a:ext cx="3657600" cy="18288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120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2995E1A-FB04-4A99-BF50-EB650EEE9282}"/>
              </a:ext>
            </a:extLst>
          </p:cNvPr>
          <p:cNvSpPr/>
          <p:nvPr/>
        </p:nvSpPr>
        <p:spPr>
          <a:xfrm>
            <a:off x="562187" y="415291"/>
            <a:ext cx="711200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Arial Black" panose="020B0A04020102020204" pitchFamily="34" charset="0"/>
              </a:rPr>
              <a:t>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ED54E4-8151-49A8-8C47-F6F363F0DDEF}"/>
              </a:ext>
            </a:extLst>
          </p:cNvPr>
          <p:cNvSpPr txBox="1"/>
          <p:nvPr/>
        </p:nvSpPr>
        <p:spPr>
          <a:xfrm>
            <a:off x="162560" y="1602254"/>
            <a:ext cx="33053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KẾT LUẬN VÀ HƯỚNG PHÁT TRIỂN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03B07A6-E4E4-40C0-B629-96FE0D9E3BCC}"/>
              </a:ext>
            </a:extLst>
          </p:cNvPr>
          <p:cNvSpPr/>
          <p:nvPr/>
        </p:nvSpPr>
        <p:spPr>
          <a:xfrm>
            <a:off x="5418667" y="415291"/>
            <a:ext cx="2079413" cy="596053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KẾT LUẬN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CA1B5D2-0402-4DB8-B1C6-86544445E2D0}"/>
              </a:ext>
            </a:extLst>
          </p:cNvPr>
          <p:cNvCxnSpPr>
            <a:cxnSpLocks/>
          </p:cNvCxnSpPr>
          <p:nvPr/>
        </p:nvCxnSpPr>
        <p:spPr>
          <a:xfrm>
            <a:off x="3725333" y="2634827"/>
            <a:ext cx="51612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5FBE3D3-3554-44C5-B974-AD861EE87103}"/>
              </a:ext>
            </a:extLst>
          </p:cNvPr>
          <p:cNvSpPr txBox="1"/>
          <p:nvPr/>
        </p:nvSpPr>
        <p:spPr>
          <a:xfrm>
            <a:off x="3725333" y="2048530"/>
            <a:ext cx="15104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PHẦN ĐÃ HOÀN THÀNH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66B217-E624-4EB6-92C3-3F2AC6928E6D}"/>
              </a:ext>
            </a:extLst>
          </p:cNvPr>
          <p:cNvSpPr txBox="1"/>
          <p:nvPr/>
        </p:nvSpPr>
        <p:spPr>
          <a:xfrm>
            <a:off x="5181598" y="1701975"/>
            <a:ext cx="35830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dirty="0" err="1">
                <a:solidFill>
                  <a:schemeClr val="bg1"/>
                </a:solidFill>
              </a:rPr>
              <a:t>Hoàn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thành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thiết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kế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Web </a:t>
            </a:r>
            <a:r>
              <a:rPr lang="en-US" dirty="0" err="1">
                <a:solidFill>
                  <a:schemeClr val="bg1"/>
                </a:solidFill>
              </a:rPr>
              <a:t>có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thể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dụng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được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đầy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đủ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các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chức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năng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đề</a:t>
            </a:r>
            <a:r>
              <a:rPr lang="en-US" dirty="0">
                <a:solidFill>
                  <a:schemeClr val="bg1"/>
                </a:solidFill>
              </a:rPr>
              <a:t> ra </a:t>
            </a:r>
            <a:r>
              <a:rPr lang="en-US" dirty="0" err="1">
                <a:solidFill>
                  <a:schemeClr val="bg1"/>
                </a:solidFill>
              </a:rPr>
              <a:t>từ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trước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Giao </a:t>
            </a:r>
            <a:r>
              <a:rPr lang="en-US" dirty="0" err="1">
                <a:solidFill>
                  <a:schemeClr val="bg1"/>
                </a:solidFill>
              </a:rPr>
              <a:t>diện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đơn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giản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dễ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dụng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3647EB-5BB5-4BF3-AC78-6FC316B3548D}"/>
              </a:ext>
            </a:extLst>
          </p:cNvPr>
          <p:cNvSpPr txBox="1"/>
          <p:nvPr/>
        </p:nvSpPr>
        <p:spPr>
          <a:xfrm>
            <a:off x="3725333" y="2719159"/>
            <a:ext cx="15104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PHẦN CHƯA HOÀN THÀNH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BCC932-F49C-4196-B8BB-702F4FD267F0}"/>
              </a:ext>
            </a:extLst>
          </p:cNvPr>
          <p:cNvSpPr txBox="1"/>
          <p:nvPr/>
        </p:nvSpPr>
        <p:spPr>
          <a:xfrm>
            <a:off x="5181597" y="2743465"/>
            <a:ext cx="35830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dirty="0" err="1">
                <a:solidFill>
                  <a:schemeClr val="bg1"/>
                </a:solidFill>
              </a:rPr>
              <a:t>Chức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năng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thanh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toán</a:t>
            </a:r>
            <a:r>
              <a:rPr lang="en-US" dirty="0">
                <a:solidFill>
                  <a:schemeClr val="bg1"/>
                </a:solidFill>
              </a:rPr>
              <a:t> online, </a:t>
            </a:r>
            <a:r>
              <a:rPr lang="en-US" dirty="0" err="1">
                <a:solidFill>
                  <a:schemeClr val="bg1"/>
                </a:solidFill>
              </a:rPr>
              <a:t>thanh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toán</a:t>
            </a:r>
            <a:r>
              <a:rPr lang="en-US" dirty="0">
                <a:solidFill>
                  <a:schemeClr val="bg1"/>
                </a:solidFill>
              </a:rPr>
              <a:t> qua </a:t>
            </a:r>
            <a:r>
              <a:rPr lang="en-US" dirty="0" err="1">
                <a:solidFill>
                  <a:schemeClr val="bg1"/>
                </a:solidFill>
              </a:rPr>
              <a:t>ví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điện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tử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dirty="0" err="1">
                <a:solidFill>
                  <a:schemeClr val="bg1"/>
                </a:solidFill>
              </a:rPr>
              <a:t>Nhắn</a:t>
            </a:r>
            <a:r>
              <a:rPr lang="en-US" dirty="0">
                <a:solidFill>
                  <a:schemeClr val="bg1"/>
                </a:solidFill>
              </a:rPr>
              <a:t> tin </a:t>
            </a:r>
            <a:r>
              <a:rPr lang="en-US" dirty="0" err="1">
                <a:solidFill>
                  <a:schemeClr val="bg1"/>
                </a:solidFill>
              </a:rPr>
              <a:t>trực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tiếp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với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người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quản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lý</a:t>
            </a:r>
            <a:r>
              <a:rPr lang="en-US" dirty="0">
                <a:solidFill>
                  <a:schemeClr val="bg1"/>
                </a:solidFill>
              </a:rPr>
              <a:t> website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3F5298F-931D-4CA3-89F6-872683C51D14}"/>
              </a:ext>
            </a:extLst>
          </p:cNvPr>
          <p:cNvCxnSpPr/>
          <p:nvPr/>
        </p:nvCxnSpPr>
        <p:spPr>
          <a:xfrm>
            <a:off x="5107093" y="1617644"/>
            <a:ext cx="0" cy="21212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2343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2995E1A-FB04-4A99-BF50-EB650EEE9282}"/>
              </a:ext>
            </a:extLst>
          </p:cNvPr>
          <p:cNvSpPr/>
          <p:nvPr/>
        </p:nvSpPr>
        <p:spPr>
          <a:xfrm>
            <a:off x="562187" y="415291"/>
            <a:ext cx="67733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dirty="0"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ED54E4-8151-49A8-8C47-F6F363F0DDEF}"/>
              </a:ext>
            </a:extLst>
          </p:cNvPr>
          <p:cNvSpPr txBox="1"/>
          <p:nvPr/>
        </p:nvSpPr>
        <p:spPr>
          <a:xfrm>
            <a:off x="629920" y="482484"/>
            <a:ext cx="3305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HƯỚNG PHÁT TRIỂN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0BE74A-A592-45FE-A2A1-1DB7DA7D0E0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743200" y="1657350"/>
            <a:ext cx="3657600" cy="18288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D6CD54B-7BD4-4F99-9E8C-3B3B4B7E2872}"/>
              </a:ext>
            </a:extLst>
          </p:cNvPr>
          <p:cNvSpPr/>
          <p:nvPr/>
        </p:nvSpPr>
        <p:spPr>
          <a:xfrm>
            <a:off x="345440" y="1368752"/>
            <a:ext cx="1408854" cy="34544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Thanh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80CF516-1D56-4EF4-8430-ABDA7301F96D}"/>
              </a:ext>
            </a:extLst>
          </p:cNvPr>
          <p:cNvSpPr/>
          <p:nvPr/>
        </p:nvSpPr>
        <p:spPr>
          <a:xfrm>
            <a:off x="345440" y="3476077"/>
            <a:ext cx="1683173" cy="46166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Trải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endParaRPr 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85FBACF-5B56-4C14-BBDE-08FCA619EF4A}"/>
              </a:ext>
            </a:extLst>
          </p:cNvPr>
          <p:cNvSpPr/>
          <p:nvPr/>
        </p:nvSpPr>
        <p:spPr>
          <a:xfrm>
            <a:off x="7030720" y="1011344"/>
            <a:ext cx="1408854" cy="34544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EEA0EE-52EB-43FE-A579-6EE33369C9C7}"/>
              </a:ext>
            </a:extLst>
          </p:cNvPr>
          <p:cNvSpPr txBox="1"/>
          <p:nvPr/>
        </p:nvSpPr>
        <p:spPr>
          <a:xfrm>
            <a:off x="257386" y="4138940"/>
            <a:ext cx="3508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Cải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thiện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mượt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mà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của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trang</a:t>
            </a:r>
            <a:r>
              <a:rPr lang="en-US" dirty="0">
                <a:solidFill>
                  <a:schemeClr val="bg1"/>
                </a:solidFill>
              </a:rPr>
              <a:t> web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Nâng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cao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trải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nghiệm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người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dùng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03CB781-FDE5-4957-9A53-A96767DD77D9}"/>
              </a:ext>
            </a:extLst>
          </p:cNvPr>
          <p:cNvSpPr txBox="1"/>
          <p:nvPr/>
        </p:nvSpPr>
        <p:spPr>
          <a:xfrm>
            <a:off x="257386" y="1874906"/>
            <a:ext cx="2153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Mở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rông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thêm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chức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năng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thanh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toán</a:t>
            </a:r>
            <a:r>
              <a:rPr lang="en-US" dirty="0">
                <a:solidFill>
                  <a:schemeClr val="bg1"/>
                </a:solidFill>
              </a:rPr>
              <a:t> online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09350A-81DE-4181-9806-167A2B2ACAFC}"/>
              </a:ext>
            </a:extLst>
          </p:cNvPr>
          <p:cNvSpPr txBox="1"/>
          <p:nvPr/>
        </p:nvSpPr>
        <p:spPr>
          <a:xfrm>
            <a:off x="6698827" y="1435947"/>
            <a:ext cx="21877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Mở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rông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thêm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chức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năng</a:t>
            </a:r>
            <a:r>
              <a:rPr lang="en-US" dirty="0">
                <a:solidFill>
                  <a:schemeClr val="bg1"/>
                </a:solidFill>
              </a:rPr>
              <a:t> chat </a:t>
            </a:r>
            <a:r>
              <a:rPr lang="en-US" dirty="0" err="1">
                <a:solidFill>
                  <a:schemeClr val="bg1"/>
                </a:solidFill>
              </a:rPr>
              <a:t>trực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tiếp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với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nhân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viên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của</a:t>
            </a:r>
            <a:r>
              <a:rPr lang="en-US" dirty="0">
                <a:solidFill>
                  <a:schemeClr val="bg1"/>
                </a:solidFill>
              </a:rPr>
              <a:t> shop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1A066E55-E3E2-42A1-9002-716DCDD00080}"/>
              </a:ext>
            </a:extLst>
          </p:cNvPr>
          <p:cNvCxnSpPr>
            <a:stCxn id="3" idx="3"/>
            <a:endCxn id="11" idx="1"/>
          </p:cNvCxnSpPr>
          <p:nvPr/>
        </p:nvCxnSpPr>
        <p:spPr>
          <a:xfrm>
            <a:off x="1754294" y="1541472"/>
            <a:ext cx="988906" cy="1030278"/>
          </a:xfrm>
          <a:prstGeom prst="bentConnector3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55479003-CCDD-4577-AFC8-AE6D3F4622D2}"/>
              </a:ext>
            </a:extLst>
          </p:cNvPr>
          <p:cNvCxnSpPr>
            <a:stCxn id="11" idx="2"/>
            <a:endCxn id="16" idx="3"/>
          </p:cNvCxnSpPr>
          <p:nvPr/>
        </p:nvCxnSpPr>
        <p:spPr>
          <a:xfrm rot="5400000">
            <a:off x="3189928" y="2324836"/>
            <a:ext cx="220759" cy="2543387"/>
          </a:xfrm>
          <a:prstGeom prst="bentConnector2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29C54838-F6AB-402C-97BF-46FFD7AC914D}"/>
              </a:ext>
            </a:extLst>
          </p:cNvPr>
          <p:cNvCxnSpPr>
            <a:stCxn id="11" idx="3"/>
            <a:endCxn id="18" idx="1"/>
          </p:cNvCxnSpPr>
          <p:nvPr/>
        </p:nvCxnSpPr>
        <p:spPr>
          <a:xfrm flipV="1">
            <a:off x="6400800" y="1184064"/>
            <a:ext cx="629920" cy="1387686"/>
          </a:xfrm>
          <a:prstGeom prst="bentConnector3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036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E79D65-6C18-4CE9-922B-60F79EAA2748}"/>
              </a:ext>
            </a:extLst>
          </p:cNvPr>
          <p:cNvSpPr txBox="1"/>
          <p:nvPr/>
        </p:nvSpPr>
        <p:spPr>
          <a:xfrm>
            <a:off x="2126827" y="1048256"/>
            <a:ext cx="489034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529148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1926620" cy="5167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NỘI DUNG</a:t>
            </a:r>
            <a:endParaRPr dirty="0"/>
          </a:p>
        </p:txBody>
      </p:sp>
      <p:cxnSp>
        <p:nvCxnSpPr>
          <p:cNvPr id="172" name="Google Shape;172;p39"/>
          <p:cNvCxnSpPr>
            <a:cxnSpLocks/>
          </p:cNvCxnSpPr>
          <p:nvPr/>
        </p:nvCxnSpPr>
        <p:spPr>
          <a:xfrm>
            <a:off x="938500" y="908475"/>
            <a:ext cx="187243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F1C250-8DC4-460C-BE38-8B79E35B55C5}"/>
              </a:ext>
            </a:extLst>
          </p:cNvPr>
          <p:cNvSpPr/>
          <p:nvPr/>
        </p:nvSpPr>
        <p:spPr>
          <a:xfrm>
            <a:off x="1076960" y="1151467"/>
            <a:ext cx="711200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2B92BEE-1D38-4B55-ACC9-943FC028DE59}"/>
              </a:ext>
            </a:extLst>
          </p:cNvPr>
          <p:cNvSpPr/>
          <p:nvPr/>
        </p:nvSpPr>
        <p:spPr>
          <a:xfrm>
            <a:off x="1076960" y="2165350"/>
            <a:ext cx="711200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42D4F91-8F34-445F-ADF1-12FF6078E62F}"/>
              </a:ext>
            </a:extLst>
          </p:cNvPr>
          <p:cNvSpPr/>
          <p:nvPr/>
        </p:nvSpPr>
        <p:spPr>
          <a:xfrm>
            <a:off x="1076960" y="3179233"/>
            <a:ext cx="711200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9DE3EE-0920-4179-A20C-D12C5CB0602E}"/>
              </a:ext>
            </a:extLst>
          </p:cNvPr>
          <p:cNvSpPr/>
          <p:nvPr/>
        </p:nvSpPr>
        <p:spPr>
          <a:xfrm>
            <a:off x="1076960" y="4193116"/>
            <a:ext cx="711200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D82BCC-348F-49F8-832F-D84AB50708E3}"/>
              </a:ext>
            </a:extLst>
          </p:cNvPr>
          <p:cNvSpPr txBox="1"/>
          <p:nvPr/>
        </p:nvSpPr>
        <p:spPr>
          <a:xfrm>
            <a:off x="2106506" y="1218660"/>
            <a:ext cx="4375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TỔNG QUAN ĐỀ TÀI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E2EBB3-E1AE-43D3-90A8-73985059A7BE}"/>
              </a:ext>
            </a:extLst>
          </p:cNvPr>
          <p:cNvSpPr txBox="1"/>
          <p:nvPr/>
        </p:nvSpPr>
        <p:spPr>
          <a:xfrm>
            <a:off x="2106506" y="2234523"/>
            <a:ext cx="5127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PHÂN TÍCH THIẾT KẾ HỆ THỐNG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36C047-6CDD-4D7E-972A-8BFEA7BB81B7}"/>
              </a:ext>
            </a:extLst>
          </p:cNvPr>
          <p:cNvSpPr txBox="1"/>
          <p:nvPr/>
        </p:nvSpPr>
        <p:spPr>
          <a:xfrm>
            <a:off x="2106506" y="3246426"/>
            <a:ext cx="43755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KẾT QUẢ ĐẠY ĐƯỢC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C8FD0A-C704-4629-8E93-C148458C5C96}"/>
              </a:ext>
            </a:extLst>
          </p:cNvPr>
          <p:cNvSpPr txBox="1"/>
          <p:nvPr/>
        </p:nvSpPr>
        <p:spPr>
          <a:xfrm>
            <a:off x="2106505" y="4260309"/>
            <a:ext cx="5364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KẾT LUẬN VÀ HƯỚNG PHÁT TRIỂN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F1C250-8DC4-460C-BE38-8B79E35B55C5}"/>
              </a:ext>
            </a:extLst>
          </p:cNvPr>
          <p:cNvSpPr/>
          <p:nvPr/>
        </p:nvSpPr>
        <p:spPr>
          <a:xfrm>
            <a:off x="562187" y="415291"/>
            <a:ext cx="711200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Arial Black" panose="020B0A04020102020204" pitchFamily="34" charset="0"/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D82BCC-348F-49F8-832F-D84AB50708E3}"/>
              </a:ext>
            </a:extLst>
          </p:cNvPr>
          <p:cNvSpPr txBox="1"/>
          <p:nvPr/>
        </p:nvSpPr>
        <p:spPr>
          <a:xfrm>
            <a:off x="494453" y="1218660"/>
            <a:ext cx="33392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TỔNG QUAN ĐỀ TÀI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277276-B934-47A6-B751-745C7F204E6F}"/>
              </a:ext>
            </a:extLst>
          </p:cNvPr>
          <p:cNvSpPr txBox="1"/>
          <p:nvPr/>
        </p:nvSpPr>
        <p:spPr>
          <a:xfrm>
            <a:off x="562187" y="2980708"/>
            <a:ext cx="37050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2400" dirty="0" err="1">
                <a:solidFill>
                  <a:schemeClr val="bg1"/>
                </a:solidFill>
              </a:rPr>
              <a:t>Lý</a:t>
            </a:r>
            <a:r>
              <a:rPr lang="en-US" sz="2400" dirty="0">
                <a:solidFill>
                  <a:schemeClr val="bg1"/>
                </a:solidFill>
              </a:rPr>
              <a:t> do </a:t>
            </a:r>
            <a:r>
              <a:rPr lang="en-US" sz="2400" dirty="0" err="1">
                <a:solidFill>
                  <a:schemeClr val="bg1"/>
                </a:solidFill>
              </a:rPr>
              <a:t>chọn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đề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tài</a:t>
            </a: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2400" dirty="0" err="1">
                <a:solidFill>
                  <a:schemeClr val="bg1"/>
                </a:solidFill>
              </a:rPr>
              <a:t>Mục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tiêu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đề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tài</a:t>
            </a: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en-US" sz="2400" dirty="0" err="1">
                <a:solidFill>
                  <a:schemeClr val="bg1"/>
                </a:solidFill>
              </a:rPr>
              <a:t>Công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nghệ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sử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dụng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Cập nhật với hơn 81 về hình vẽ thuyết trình - coedo.com.vn">
            <a:extLst>
              <a:ext uri="{FF2B5EF4-FFF2-40B4-BE49-F238E27FC236}">
                <a16:creationId xmlns:a16="http://schemas.microsoft.com/office/drawing/2014/main" id="{07A07AE9-2077-4E74-BFD5-DEDA02CEC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14" b="97245" l="1875" r="96875">
                        <a14:foregroundMark x1="17500" y1="14425" x2="17500" y2="14425"/>
                        <a14:foregroundMark x1="19375" y1="5835" x2="19375" y2="5835"/>
                        <a14:foregroundMark x1="22969" y1="4214" x2="22969" y2="4214"/>
                        <a14:foregroundMark x1="19688" y1="25770" x2="19688" y2="25770"/>
                        <a14:foregroundMark x1="30239" y1="23663" x2="31875" y2="28039"/>
                        <a14:foregroundMark x1="30110" y1="23318" x2="30239" y2="23663"/>
                        <a14:foregroundMark x1="26423" y1="13454" x2="26835" y2="14557"/>
                        <a14:foregroundMark x1="31875" y1="28039" x2="29048" y2="35333"/>
                        <a14:foregroundMark x1="31682" y1="41515" x2="40625" y2="37115"/>
                        <a14:foregroundMark x1="29846" y1="42418" x2="31075" y2="41813"/>
                        <a14:foregroundMark x1="40625" y1="37115" x2="40361" y2="37830"/>
                        <a14:foregroundMark x1="47257" y1="56891" x2="48125" y2="57212"/>
                        <a14:foregroundMark x1="45435" y1="59304" x2="34136" y2="68094"/>
                        <a14:foregroundMark x1="46648" y1="58361" x2="46032" y2="58840"/>
                        <a14:foregroundMark x1="48125" y1="57212" x2="47829" y2="57443"/>
                        <a14:foregroundMark x1="24193" y1="94534" x2="24219" y2="94976"/>
                        <a14:foregroundMark x1="20909" y1="73288" x2="20781" y2="72447"/>
                        <a14:foregroundMark x1="24219" y1="94976" x2="24157" y2="94568"/>
                        <a14:foregroundMark x1="20781" y1="72447" x2="18353" y2="79024"/>
                        <a14:foregroundMark x1="12571" y1="68720" x2="10781" y2="55592"/>
                        <a14:foregroundMark x1="12747" y1="70010" x2="12571" y2="68720"/>
                        <a14:foregroundMark x1="12990" y1="71799" x2="12826" y2="70593"/>
                        <a14:foregroundMark x1="14250" y1="81037" x2="13150" y2="72969"/>
                        <a14:foregroundMark x1="14405" y1="82172" x2="14250" y2="81037"/>
                        <a14:foregroundMark x1="10781" y1="55592" x2="11071" y2="53416"/>
                        <a14:foregroundMark x1="12615" y1="34491" x2="5369" y2="24233"/>
                        <a14:foregroundMark x1="12647" y1="10276" x2="16406" y2="7131"/>
                        <a14:foregroundMark x1="16406" y1="7131" x2="26094" y2="12966"/>
                        <a14:foregroundMark x1="16250" y1="18476" x2="16250" y2="18476"/>
                        <a14:foregroundMark x1="19375" y1="17666" x2="19375" y2="17666"/>
                        <a14:foregroundMark x1="20625" y1="22528" x2="20625" y2="22528"/>
                        <a14:foregroundMark x1="26563" y1="21070" x2="26563" y2="21070"/>
                        <a14:foregroundMark x1="29844" y1="54619" x2="29844" y2="54619"/>
                        <a14:foregroundMark x1="33594" y1="49757" x2="33594" y2="49757"/>
                        <a14:foregroundMark x1="33906" y1="45219" x2="33906" y2="45219"/>
                        <a14:foregroundMark x1="17188" y1="53323" x2="17188" y2="53323"/>
                        <a14:foregroundMark x1="17188" y1="53971" x2="17188" y2="53971"/>
                        <a14:foregroundMark x1="16406" y1="55105" x2="16406" y2="55105"/>
                        <a14:foregroundMark x1="11250" y1="83793" x2="11250" y2="83793"/>
                        <a14:foregroundMark x1="10781" y1="92869" x2="10781" y2="92869"/>
                        <a14:foregroundMark x1="10938" y1="97245" x2="10938" y2="97245"/>
                        <a14:foregroundMark x1="90781" y1="49919" x2="90781" y2="49919"/>
                        <a14:foregroundMark x1="93125" y1="47812" x2="93125" y2="47812"/>
                        <a14:foregroundMark x1="96875" y1="52512" x2="96875" y2="52512"/>
                        <a14:foregroundMark x1="14586" y1="38390" x2="15156" y2="39708"/>
                        <a14:foregroundMark x1="28750" y1="22366" x2="27656" y2="23501"/>
                        <a14:backgroundMark x1="29219" y1="43760" x2="29219" y2="43760"/>
                        <a14:backgroundMark x1="40469" y1="52512" x2="40469" y2="52512"/>
                        <a14:backgroundMark x1="42500" y1="38736" x2="35469" y2="55592"/>
                        <a14:backgroundMark x1="35469" y1="55592" x2="41719" y2="39546"/>
                        <a14:backgroundMark x1="39688" y1="53160" x2="48281" y2="55105"/>
                        <a14:backgroundMark x1="47500" y1="56240" x2="47656" y2="56240"/>
                        <a14:backgroundMark x1="47188" y1="56726" x2="47188" y2="56726"/>
                        <a14:backgroundMark x1="32188" y1="60778" x2="32188" y2="60778"/>
                        <a14:backgroundMark x1="33594" y1="60778" x2="33594" y2="60778"/>
                        <a14:backgroundMark x1="35000" y1="60778" x2="35000" y2="60778"/>
                        <a14:backgroundMark x1="35000" y1="61588" x2="35000" y2="61588"/>
                        <a14:backgroundMark x1="33594" y1="61426" x2="33594" y2="61588"/>
                        <a14:backgroundMark x1="46719" y1="57212" x2="47031" y2="57212"/>
                        <a14:backgroundMark x1="30625" y1="36305" x2="22500" y2="48784"/>
                        <a14:backgroundMark x1="22500" y1="48784" x2="30781" y2="38088"/>
                        <a14:backgroundMark x1="30625" y1="42950" x2="31563" y2="41815"/>
                        <a14:backgroundMark x1="7969" y1="13938" x2="11719" y2="11345"/>
                        <a14:backgroundMark x1="5469" y1="16207" x2="12812" y2="9887"/>
                        <a14:backgroundMark x1="2969" y1="17504" x2="7187" y2="16694"/>
                        <a14:backgroundMark x1="1563" y1="20259" x2="5469" y2="24149"/>
                        <a14:backgroundMark x1="25781" y1="12804" x2="25781" y2="12804"/>
                        <a14:backgroundMark x1="26563" y1="11994" x2="26406" y2="13452"/>
                        <a14:backgroundMark x1="28438" y1="16694" x2="28438" y2="19125"/>
                        <a14:backgroundMark x1="31250" y1="19125" x2="30625" y2="21718"/>
                        <a14:backgroundMark x1="31094" y1="20908" x2="30312" y2="21556"/>
                        <a14:backgroundMark x1="29531" y1="20746" x2="29531" y2="20746"/>
                        <a14:backgroundMark x1="29531" y1="21070" x2="29276" y2="22795"/>
                        <a14:backgroundMark x1="13906" y1="43922" x2="12745" y2="40762"/>
                        <a14:backgroundMark x1="12812" y1="43760" x2="12812" y2="43760"/>
                        <a14:backgroundMark x1="13594" y1="48136" x2="13594" y2="48136"/>
                        <a14:backgroundMark x1="13594" y1="48136" x2="13594" y2="48136"/>
                        <a14:backgroundMark x1="12031" y1="42788" x2="12031" y2="42788"/>
                        <a14:backgroundMark x1="11250" y1="37925" x2="12344" y2="43598"/>
                        <a14:backgroundMark x1="13281" y1="45381" x2="13125" y2="45381"/>
                        <a14:backgroundMark x1="13906" y1="43760" x2="12500" y2="44571"/>
                        <a14:backgroundMark x1="13125" y1="44733" x2="11563" y2="51378"/>
                        <a14:backgroundMark x1="14219" y1="48298" x2="14219" y2="48298"/>
                        <a14:backgroundMark x1="26094" y1="78282" x2="25781" y2="77472"/>
                        <a14:backgroundMark x1="25938" y1="74068" x2="32188" y2="71151"/>
                        <a14:backgroundMark x1="32344" y1="69530" x2="24219" y2="71961"/>
                        <a14:backgroundMark x1="27969" y1="70989" x2="33906" y2="68558"/>
                        <a14:backgroundMark x1="23594" y1="72934" x2="22969" y2="83306"/>
                        <a14:backgroundMark x1="25938" y1="72123" x2="24063" y2="88979"/>
                        <a14:backgroundMark x1="22813" y1="83468" x2="23594" y2="92707"/>
                        <a14:backgroundMark x1="22656" y1="90762" x2="25625" y2="93193"/>
                        <a14:backgroundMark x1="17031" y1="79092" x2="17500" y2="88817"/>
                        <a14:backgroundMark x1="16406" y1="81037" x2="16406" y2="81037"/>
                        <a14:backgroundMark x1="12500" y1="69530" x2="12500" y2="69206"/>
                        <a14:backgroundMark x1="12500" y1="68720" x2="12500" y2="68720"/>
                        <a14:backgroundMark x1="34844" y1="61588" x2="34531" y2="61426"/>
                        <a14:backgroundMark x1="36875" y1="60130" x2="32344" y2="63047"/>
                        <a14:backgroundMark x1="47500" y1="57050" x2="46094" y2="57699"/>
                        <a14:backgroundMark x1="34844" y1="69044" x2="33438" y2="68720"/>
                        <a14:backgroundMark x1="14688" y1="82172" x2="14688" y2="84765"/>
                        <a14:backgroundMark x1="12031" y1="50891" x2="8750" y2="51216"/>
                        <a14:backgroundMark x1="11875" y1="35332" x2="13438" y2="38898"/>
                        <a14:backgroundMark x1="12344" y1="69692" x2="12344" y2="68395"/>
                        <a14:backgroundMark x1="34375" y1="68720" x2="33125" y2="68720"/>
                        <a14:backgroundMark x1="27656" y1="16370" x2="26875" y2="17180"/>
                        <a14:backgroundMark x1="27500" y1="15235" x2="26563" y2="158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757965"/>
            <a:ext cx="3865131" cy="3725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5027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F1C250-8DC4-460C-BE38-8B79E35B55C5}"/>
              </a:ext>
            </a:extLst>
          </p:cNvPr>
          <p:cNvSpPr/>
          <p:nvPr/>
        </p:nvSpPr>
        <p:spPr>
          <a:xfrm>
            <a:off x="562187" y="415291"/>
            <a:ext cx="67733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dirty="0"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934F54-5A19-4C3B-937F-E4EB6ABB8525}"/>
              </a:ext>
            </a:extLst>
          </p:cNvPr>
          <p:cNvSpPr txBox="1"/>
          <p:nvPr/>
        </p:nvSpPr>
        <p:spPr>
          <a:xfrm>
            <a:off x="629920" y="482484"/>
            <a:ext cx="2621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bg1"/>
              </a:buClr>
            </a:pPr>
            <a:r>
              <a:rPr lang="en-US" sz="2400" dirty="0" err="1">
                <a:solidFill>
                  <a:schemeClr val="bg1"/>
                </a:solidFill>
              </a:rPr>
              <a:t>Lý</a:t>
            </a:r>
            <a:r>
              <a:rPr lang="en-US" sz="2400" dirty="0">
                <a:solidFill>
                  <a:schemeClr val="bg1"/>
                </a:solidFill>
              </a:rPr>
              <a:t> do </a:t>
            </a:r>
            <a:r>
              <a:rPr lang="en-US" sz="2400" dirty="0" err="1">
                <a:solidFill>
                  <a:schemeClr val="bg1"/>
                </a:solidFill>
              </a:rPr>
              <a:t>chọn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đề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tài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978711-FC29-42B8-AB68-4098A085E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07" y="1392448"/>
            <a:ext cx="3804361" cy="21418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F2125B-9F92-4435-9DF1-DD1A3C36FDB0}"/>
              </a:ext>
            </a:extLst>
          </p:cNvPr>
          <p:cNvSpPr txBox="1"/>
          <p:nvPr/>
        </p:nvSpPr>
        <p:spPr>
          <a:xfrm flipH="1">
            <a:off x="860012" y="3674825"/>
            <a:ext cx="2842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Cuộc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cách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mạng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công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nghiệp</a:t>
            </a:r>
            <a:r>
              <a:rPr lang="en-US" dirty="0">
                <a:solidFill>
                  <a:schemeClr val="bg1"/>
                </a:solidFill>
              </a:rPr>
              <a:t> 4.0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7B7E11-8E3A-4CA2-B301-336A42C511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0393" y="1336334"/>
            <a:ext cx="3364300" cy="22540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AA647D-B05E-4A6E-B4A8-B692520513CF}"/>
              </a:ext>
            </a:extLst>
          </p:cNvPr>
          <p:cNvSpPr txBox="1"/>
          <p:nvPr/>
        </p:nvSpPr>
        <p:spPr>
          <a:xfrm flipH="1">
            <a:off x="5661068" y="3674825"/>
            <a:ext cx="2842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Thương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mại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điện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đang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phát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triển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mạnh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11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F1C250-8DC4-460C-BE38-8B79E35B55C5}"/>
              </a:ext>
            </a:extLst>
          </p:cNvPr>
          <p:cNvSpPr/>
          <p:nvPr/>
        </p:nvSpPr>
        <p:spPr>
          <a:xfrm>
            <a:off x="562187" y="415291"/>
            <a:ext cx="67733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dirty="0"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934F54-5A19-4C3B-937F-E4EB6ABB8525}"/>
              </a:ext>
            </a:extLst>
          </p:cNvPr>
          <p:cNvSpPr txBox="1"/>
          <p:nvPr/>
        </p:nvSpPr>
        <p:spPr>
          <a:xfrm>
            <a:off x="629920" y="482484"/>
            <a:ext cx="26212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bg1"/>
              </a:buClr>
            </a:pPr>
            <a:r>
              <a:rPr lang="en-US" sz="2400" dirty="0" err="1">
                <a:solidFill>
                  <a:schemeClr val="bg1"/>
                </a:solidFill>
              </a:rPr>
              <a:t>Lý</a:t>
            </a:r>
            <a:r>
              <a:rPr lang="en-US" sz="2400" dirty="0">
                <a:solidFill>
                  <a:schemeClr val="bg1"/>
                </a:solidFill>
              </a:rPr>
              <a:t> do </a:t>
            </a:r>
            <a:r>
              <a:rPr lang="en-US" sz="2400" dirty="0" err="1">
                <a:solidFill>
                  <a:schemeClr val="bg1"/>
                </a:solidFill>
              </a:rPr>
              <a:t>chọn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đề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tài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3DD9A2-0939-400A-AF43-D410FED58E4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251200" y="1439439"/>
            <a:ext cx="5711190" cy="282003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4B3323-6CFE-436B-868E-26FE01BEDB82}"/>
              </a:ext>
            </a:extLst>
          </p:cNvPr>
          <p:cNvSpPr txBox="1"/>
          <p:nvPr/>
        </p:nvSpPr>
        <p:spPr>
          <a:xfrm>
            <a:off x="249343" y="2387705"/>
            <a:ext cx="281220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Website </a:t>
            </a:r>
            <a:r>
              <a:rPr lang="en-US" dirty="0" err="1">
                <a:solidFill>
                  <a:srgbClr val="FFC000"/>
                </a:solidFill>
              </a:rPr>
              <a:t>bán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hàng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quần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áo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thời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trang</a:t>
            </a:r>
            <a:r>
              <a:rPr lang="en-US" dirty="0">
                <a:solidFill>
                  <a:schemeClr val="bg1"/>
                </a:solidFill>
              </a:rPr>
              <a:t> ra </a:t>
            </a:r>
            <a:r>
              <a:rPr lang="en-US" dirty="0" err="1">
                <a:solidFill>
                  <a:schemeClr val="bg1"/>
                </a:solidFill>
              </a:rPr>
              <a:t>đời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nhằm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phục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vụ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những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khách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hàng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có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cầu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mua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đồ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nhưng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không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có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gian</a:t>
            </a:r>
            <a:r>
              <a:rPr lang="en-US" dirty="0">
                <a:solidFill>
                  <a:schemeClr val="bg1"/>
                </a:solidFill>
              </a:rPr>
              <a:t> ra </a:t>
            </a:r>
            <a:r>
              <a:rPr lang="en-US" dirty="0" err="1">
                <a:solidFill>
                  <a:schemeClr val="bg1"/>
                </a:solidFill>
              </a:rPr>
              <a:t>các</a:t>
            </a:r>
            <a:r>
              <a:rPr lang="en-US" dirty="0">
                <a:solidFill>
                  <a:schemeClr val="bg1"/>
                </a:solidFill>
              </a:rPr>
              <a:t> shop </a:t>
            </a:r>
            <a:r>
              <a:rPr lang="en-US" dirty="0" err="1">
                <a:solidFill>
                  <a:schemeClr val="bg1"/>
                </a:solidFill>
              </a:rPr>
              <a:t>thời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trang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17107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F1C250-8DC4-460C-BE38-8B79E35B55C5}"/>
              </a:ext>
            </a:extLst>
          </p:cNvPr>
          <p:cNvSpPr/>
          <p:nvPr/>
        </p:nvSpPr>
        <p:spPr>
          <a:xfrm>
            <a:off x="562187" y="415291"/>
            <a:ext cx="67733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dirty="0"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AA5742-5FC5-481A-B332-1C2AD7061CC7}"/>
              </a:ext>
            </a:extLst>
          </p:cNvPr>
          <p:cNvSpPr txBox="1"/>
          <p:nvPr/>
        </p:nvSpPr>
        <p:spPr>
          <a:xfrm>
            <a:off x="629920" y="482484"/>
            <a:ext cx="21979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bg1"/>
              </a:buClr>
            </a:pPr>
            <a:r>
              <a:rPr lang="en-US" sz="2400" dirty="0" err="1">
                <a:solidFill>
                  <a:schemeClr val="bg1"/>
                </a:solidFill>
              </a:rPr>
              <a:t>Mục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tiêu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đề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tài</a:t>
            </a: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9" name="Google Shape;10518;p79">
            <a:extLst>
              <a:ext uri="{FF2B5EF4-FFF2-40B4-BE49-F238E27FC236}">
                <a16:creationId xmlns:a16="http://schemas.microsoft.com/office/drawing/2014/main" id="{2E1E3DBE-3E6E-49EB-88C4-5DE1FD9B55D4}"/>
              </a:ext>
            </a:extLst>
          </p:cNvPr>
          <p:cNvGrpSpPr/>
          <p:nvPr/>
        </p:nvGrpSpPr>
        <p:grpSpPr>
          <a:xfrm>
            <a:off x="789028" y="2229748"/>
            <a:ext cx="548640" cy="548640"/>
            <a:chOff x="4126815" y="2760704"/>
            <a:chExt cx="380393" cy="363118"/>
          </a:xfrm>
        </p:grpSpPr>
        <p:sp>
          <p:nvSpPr>
            <p:cNvPr id="11" name="Google Shape;10519;p79">
              <a:extLst>
                <a:ext uri="{FF2B5EF4-FFF2-40B4-BE49-F238E27FC236}">
                  <a16:creationId xmlns:a16="http://schemas.microsoft.com/office/drawing/2014/main" id="{5FBED935-AF20-421F-A18B-F298AC5258CB}"/>
                </a:ext>
              </a:extLst>
            </p:cNvPr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520;p79">
              <a:extLst>
                <a:ext uri="{FF2B5EF4-FFF2-40B4-BE49-F238E27FC236}">
                  <a16:creationId xmlns:a16="http://schemas.microsoft.com/office/drawing/2014/main" id="{506A07EF-F6C7-476E-A48A-4BFBB1F806FC}"/>
                </a:ext>
              </a:extLst>
            </p:cNvPr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521;p79">
              <a:extLst>
                <a:ext uri="{FF2B5EF4-FFF2-40B4-BE49-F238E27FC236}">
                  <a16:creationId xmlns:a16="http://schemas.microsoft.com/office/drawing/2014/main" id="{FF4E59B2-4476-47AA-AB8C-3ED650CBBEB8}"/>
                </a:ext>
              </a:extLst>
            </p:cNvPr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0522;p79">
              <a:extLst>
                <a:ext uri="{FF2B5EF4-FFF2-40B4-BE49-F238E27FC236}">
                  <a16:creationId xmlns:a16="http://schemas.microsoft.com/office/drawing/2014/main" id="{F1A24F90-5847-4D1B-8FDA-524D17914A55}"/>
                </a:ext>
              </a:extLst>
            </p:cNvPr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0717;p79">
            <a:extLst>
              <a:ext uri="{FF2B5EF4-FFF2-40B4-BE49-F238E27FC236}">
                <a16:creationId xmlns:a16="http://schemas.microsoft.com/office/drawing/2014/main" id="{B70CFDEE-F7E3-445A-BDDF-50B0C6DE0F03}"/>
              </a:ext>
            </a:extLst>
          </p:cNvPr>
          <p:cNvGrpSpPr/>
          <p:nvPr/>
        </p:nvGrpSpPr>
        <p:grpSpPr>
          <a:xfrm>
            <a:off x="738640" y="1240186"/>
            <a:ext cx="548640" cy="548640"/>
            <a:chOff x="1421638" y="4125629"/>
            <a:chExt cx="374709" cy="374010"/>
          </a:xfrm>
        </p:grpSpPr>
        <p:sp>
          <p:nvSpPr>
            <p:cNvPr id="16" name="Google Shape;10718;p79">
              <a:extLst>
                <a:ext uri="{FF2B5EF4-FFF2-40B4-BE49-F238E27FC236}">
                  <a16:creationId xmlns:a16="http://schemas.microsoft.com/office/drawing/2014/main" id="{8D548D29-44FD-4310-84E2-C0CA6BCBB856}"/>
                </a:ext>
              </a:extLst>
            </p:cNvPr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0719;p79">
              <a:extLst>
                <a:ext uri="{FF2B5EF4-FFF2-40B4-BE49-F238E27FC236}">
                  <a16:creationId xmlns:a16="http://schemas.microsoft.com/office/drawing/2014/main" id="{B186E1B4-2830-48FB-A050-3DABCCC3A11A}"/>
                </a:ext>
              </a:extLst>
            </p:cNvPr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8" name="Google Shape;10428;p79">
            <a:extLst>
              <a:ext uri="{FF2B5EF4-FFF2-40B4-BE49-F238E27FC236}">
                <a16:creationId xmlns:a16="http://schemas.microsoft.com/office/drawing/2014/main" id="{98547619-36B4-4452-AE2E-7EAB9725DC17}"/>
              </a:ext>
            </a:extLst>
          </p:cNvPr>
          <p:cNvSpPr/>
          <p:nvPr/>
        </p:nvSpPr>
        <p:spPr>
          <a:xfrm>
            <a:off x="738640" y="3117763"/>
            <a:ext cx="548640" cy="548640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0473;p79">
            <a:extLst>
              <a:ext uri="{FF2B5EF4-FFF2-40B4-BE49-F238E27FC236}">
                <a16:creationId xmlns:a16="http://schemas.microsoft.com/office/drawing/2014/main" id="{474719F6-AC13-4023-9CA7-E7438C8FE0B8}"/>
              </a:ext>
            </a:extLst>
          </p:cNvPr>
          <p:cNvGrpSpPr/>
          <p:nvPr/>
        </p:nvGrpSpPr>
        <p:grpSpPr>
          <a:xfrm>
            <a:off x="733953" y="4173336"/>
            <a:ext cx="548640" cy="548640"/>
            <a:chOff x="5823294" y="2309751"/>
            <a:chExt cx="315327" cy="314978"/>
          </a:xfrm>
        </p:grpSpPr>
        <p:sp>
          <p:nvSpPr>
            <p:cNvPr id="20" name="Google Shape;10474;p79">
              <a:extLst>
                <a:ext uri="{FF2B5EF4-FFF2-40B4-BE49-F238E27FC236}">
                  <a16:creationId xmlns:a16="http://schemas.microsoft.com/office/drawing/2014/main" id="{3C1F869B-FADA-43EA-807F-08D5C4AE0C7C}"/>
                </a:ext>
              </a:extLst>
            </p:cNvPr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475;p79">
              <a:extLst>
                <a:ext uri="{FF2B5EF4-FFF2-40B4-BE49-F238E27FC236}">
                  <a16:creationId xmlns:a16="http://schemas.microsoft.com/office/drawing/2014/main" id="{1835E9C5-BBB8-44E3-9695-86FA8E4E2C33}"/>
                </a:ext>
              </a:extLst>
            </p:cNvPr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476;p79">
              <a:extLst>
                <a:ext uri="{FF2B5EF4-FFF2-40B4-BE49-F238E27FC236}">
                  <a16:creationId xmlns:a16="http://schemas.microsoft.com/office/drawing/2014/main" id="{4B07400F-4664-48D0-A70A-92B89E1BBC36}"/>
                </a:ext>
              </a:extLst>
            </p:cNvPr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477;p79">
              <a:extLst>
                <a:ext uri="{FF2B5EF4-FFF2-40B4-BE49-F238E27FC236}">
                  <a16:creationId xmlns:a16="http://schemas.microsoft.com/office/drawing/2014/main" id="{DADB34D6-9169-48F4-AB95-124227BA9CBA}"/>
                </a:ext>
              </a:extLst>
            </p:cNvPr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478;p79">
              <a:extLst>
                <a:ext uri="{FF2B5EF4-FFF2-40B4-BE49-F238E27FC236}">
                  <a16:creationId xmlns:a16="http://schemas.microsoft.com/office/drawing/2014/main" id="{8DC3F9B0-9B0F-4E16-8614-60F99EE9B9E6}"/>
                </a:ext>
              </a:extLst>
            </p:cNvPr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479;p79">
              <a:extLst>
                <a:ext uri="{FF2B5EF4-FFF2-40B4-BE49-F238E27FC236}">
                  <a16:creationId xmlns:a16="http://schemas.microsoft.com/office/drawing/2014/main" id="{3C3B2F35-6DFB-42B7-AE0E-B4817C5322D4}"/>
                </a:ext>
              </a:extLst>
            </p:cNvPr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480;p79">
              <a:extLst>
                <a:ext uri="{FF2B5EF4-FFF2-40B4-BE49-F238E27FC236}">
                  <a16:creationId xmlns:a16="http://schemas.microsoft.com/office/drawing/2014/main" id="{D6FE3DD3-DD18-4FEB-A290-6F816C78D16E}"/>
                </a:ext>
              </a:extLst>
            </p:cNvPr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481;p79">
              <a:extLst>
                <a:ext uri="{FF2B5EF4-FFF2-40B4-BE49-F238E27FC236}">
                  <a16:creationId xmlns:a16="http://schemas.microsoft.com/office/drawing/2014/main" id="{50C690E0-AFCB-4631-A609-340ACC70F8D6}"/>
                </a:ext>
              </a:extLst>
            </p:cNvPr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482;p79">
              <a:extLst>
                <a:ext uri="{FF2B5EF4-FFF2-40B4-BE49-F238E27FC236}">
                  <a16:creationId xmlns:a16="http://schemas.microsoft.com/office/drawing/2014/main" id="{EC55944E-D613-44AD-AB0E-28BFDA97F77E}"/>
                </a:ext>
              </a:extLst>
            </p:cNvPr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483;p79">
              <a:extLst>
                <a:ext uri="{FF2B5EF4-FFF2-40B4-BE49-F238E27FC236}">
                  <a16:creationId xmlns:a16="http://schemas.microsoft.com/office/drawing/2014/main" id="{C2E66B34-AD95-44EE-B8BA-F051E38BA947}"/>
                </a:ext>
              </a:extLst>
            </p:cNvPr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484;p79">
              <a:extLst>
                <a:ext uri="{FF2B5EF4-FFF2-40B4-BE49-F238E27FC236}">
                  <a16:creationId xmlns:a16="http://schemas.microsoft.com/office/drawing/2014/main" id="{B3219B6B-D221-4DE5-B3D4-EC3438C5A74A}"/>
                </a:ext>
              </a:extLst>
            </p:cNvPr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485;p79">
              <a:extLst>
                <a:ext uri="{FF2B5EF4-FFF2-40B4-BE49-F238E27FC236}">
                  <a16:creationId xmlns:a16="http://schemas.microsoft.com/office/drawing/2014/main" id="{4D61D2EA-BAF1-4503-AD7A-F5FC4CAC7BC1}"/>
                </a:ext>
              </a:extLst>
            </p:cNvPr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486;p79">
              <a:extLst>
                <a:ext uri="{FF2B5EF4-FFF2-40B4-BE49-F238E27FC236}">
                  <a16:creationId xmlns:a16="http://schemas.microsoft.com/office/drawing/2014/main" id="{47D57A63-D12A-4716-A10D-A6015419C165}"/>
                </a:ext>
              </a:extLst>
            </p:cNvPr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487;p79">
              <a:extLst>
                <a:ext uri="{FF2B5EF4-FFF2-40B4-BE49-F238E27FC236}">
                  <a16:creationId xmlns:a16="http://schemas.microsoft.com/office/drawing/2014/main" id="{1F093FFD-FAF1-4D49-8A49-6FD70E47AC82}"/>
                </a:ext>
              </a:extLst>
            </p:cNvPr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488;p79">
              <a:extLst>
                <a:ext uri="{FF2B5EF4-FFF2-40B4-BE49-F238E27FC236}">
                  <a16:creationId xmlns:a16="http://schemas.microsoft.com/office/drawing/2014/main" id="{1EE245B3-97DD-4C44-9ABF-F8C7818D2650}"/>
                </a:ext>
              </a:extLst>
            </p:cNvPr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489;p79">
              <a:extLst>
                <a:ext uri="{FF2B5EF4-FFF2-40B4-BE49-F238E27FC236}">
                  <a16:creationId xmlns:a16="http://schemas.microsoft.com/office/drawing/2014/main" id="{AA6306B7-E78A-4315-BA14-07FA979F2AA9}"/>
                </a:ext>
              </a:extLst>
            </p:cNvPr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490;p79">
              <a:extLst>
                <a:ext uri="{FF2B5EF4-FFF2-40B4-BE49-F238E27FC236}">
                  <a16:creationId xmlns:a16="http://schemas.microsoft.com/office/drawing/2014/main" id="{714C6ACF-24D3-4236-A924-1DC1721B6CD3}"/>
                </a:ext>
              </a:extLst>
            </p:cNvPr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5EE392C-972C-4222-8E3A-21D5694D2207}"/>
              </a:ext>
            </a:extLst>
          </p:cNvPr>
          <p:cNvSpPr txBox="1"/>
          <p:nvPr/>
        </p:nvSpPr>
        <p:spPr>
          <a:xfrm>
            <a:off x="1425310" y="1356375"/>
            <a:ext cx="5648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Phân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tích</a:t>
            </a:r>
            <a:r>
              <a:rPr lang="en-US" sz="1800" dirty="0">
                <a:solidFill>
                  <a:schemeClr val="bg1"/>
                </a:solidFill>
              </a:rPr>
              <a:t>, </a:t>
            </a:r>
            <a:r>
              <a:rPr lang="en-US" sz="1800" dirty="0" err="1">
                <a:solidFill>
                  <a:schemeClr val="bg1"/>
                </a:solidFill>
              </a:rPr>
              <a:t>tìm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hiểu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bài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toán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nghiệp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vụ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thực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tế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FE9BA86-DB7C-4F0F-8E2A-D1EEF35A5558}"/>
              </a:ext>
            </a:extLst>
          </p:cNvPr>
          <p:cNvSpPr txBox="1"/>
          <p:nvPr/>
        </p:nvSpPr>
        <p:spPr>
          <a:xfrm>
            <a:off x="1424917" y="2249833"/>
            <a:ext cx="6980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Tìm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hiểu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công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nghệ</a:t>
            </a:r>
            <a:r>
              <a:rPr lang="en-US" sz="1800" dirty="0">
                <a:solidFill>
                  <a:schemeClr val="bg1"/>
                </a:solidFill>
              </a:rPr>
              <a:t>, </a:t>
            </a:r>
            <a:r>
              <a:rPr lang="en-US" sz="1800" dirty="0" err="1">
                <a:solidFill>
                  <a:schemeClr val="bg1"/>
                </a:solidFill>
              </a:rPr>
              <a:t>xây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dựng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trên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nền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tảng</a:t>
            </a:r>
            <a:r>
              <a:rPr lang="en-US" sz="1800" dirty="0">
                <a:solidFill>
                  <a:schemeClr val="bg1"/>
                </a:solidFill>
              </a:rPr>
              <a:t> web PHP </a:t>
            </a:r>
            <a:r>
              <a:rPr lang="en-US" sz="1800" dirty="0" err="1">
                <a:solidFill>
                  <a:schemeClr val="bg1"/>
                </a:solidFill>
              </a:rPr>
              <a:t>và</a:t>
            </a:r>
            <a:r>
              <a:rPr lang="en-US" sz="1800" dirty="0">
                <a:solidFill>
                  <a:schemeClr val="bg1"/>
                </a:solidFill>
              </a:rPr>
              <a:t> My SQL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2F5AD36-9D14-49E0-B40B-E019FDF8FB12}"/>
              </a:ext>
            </a:extLst>
          </p:cNvPr>
          <p:cNvSpPr txBox="1"/>
          <p:nvPr/>
        </p:nvSpPr>
        <p:spPr>
          <a:xfrm>
            <a:off x="1424917" y="3068917"/>
            <a:ext cx="6980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Xây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dựng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được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một</a:t>
            </a:r>
            <a:r>
              <a:rPr lang="en-US" sz="1800" dirty="0">
                <a:solidFill>
                  <a:schemeClr val="bg1"/>
                </a:solidFill>
              </a:rPr>
              <a:t> website </a:t>
            </a:r>
            <a:r>
              <a:rPr lang="en-US" sz="1800" dirty="0" err="1">
                <a:solidFill>
                  <a:schemeClr val="bg1"/>
                </a:solidFill>
              </a:rPr>
              <a:t>đáp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ứng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được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việc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quản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lý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được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những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sản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phẩm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thời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trang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và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những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đơn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hàng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được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đặt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F814AF0-3F02-4193-A44C-3DBBB17DEEDA}"/>
              </a:ext>
            </a:extLst>
          </p:cNvPr>
          <p:cNvSpPr txBox="1"/>
          <p:nvPr/>
        </p:nvSpPr>
        <p:spPr>
          <a:xfrm>
            <a:off x="1424917" y="4123825"/>
            <a:ext cx="69807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Về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phía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người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dùng</a:t>
            </a:r>
            <a:r>
              <a:rPr lang="en-US" sz="1800" dirty="0">
                <a:solidFill>
                  <a:schemeClr val="bg1"/>
                </a:solidFill>
              </a:rPr>
              <a:t>, </a:t>
            </a:r>
            <a:r>
              <a:rPr lang="en-US" sz="1800" dirty="0" err="1">
                <a:solidFill>
                  <a:schemeClr val="bg1"/>
                </a:solidFill>
              </a:rPr>
              <a:t>đảm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bảo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tiện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dụng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có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thể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dễ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dàng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đặt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hàng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những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bộ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quần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áo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thời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trang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từ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tất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cả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mọi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nơi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897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F1C250-8DC4-460C-BE38-8B79E35B55C5}"/>
              </a:ext>
            </a:extLst>
          </p:cNvPr>
          <p:cNvSpPr/>
          <p:nvPr/>
        </p:nvSpPr>
        <p:spPr>
          <a:xfrm rot="5400000">
            <a:off x="4202854" y="516892"/>
            <a:ext cx="67733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000" dirty="0">
              <a:latin typeface="Arial Black" panose="020B0A040201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179333-41B9-4A19-B0EA-1ED00E8D41D4}"/>
              </a:ext>
            </a:extLst>
          </p:cNvPr>
          <p:cNvSpPr txBox="1"/>
          <p:nvPr/>
        </p:nvSpPr>
        <p:spPr>
          <a:xfrm>
            <a:off x="2743201" y="251652"/>
            <a:ext cx="2987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Công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nghệ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sử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dụng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6FE0511-F5DA-4FDA-8CDF-FC0E0D904563}"/>
              </a:ext>
            </a:extLst>
          </p:cNvPr>
          <p:cNvSpPr/>
          <p:nvPr/>
        </p:nvSpPr>
        <p:spPr>
          <a:xfrm>
            <a:off x="136540" y="1679787"/>
            <a:ext cx="2831253" cy="1659466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00B0CB38-876B-4299-BD6B-1D79152272A5}"/>
              </a:ext>
            </a:extLst>
          </p:cNvPr>
          <p:cNvSpPr/>
          <p:nvPr/>
        </p:nvSpPr>
        <p:spPr>
          <a:xfrm>
            <a:off x="3156373" y="1679787"/>
            <a:ext cx="2831253" cy="1659466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BB6F01-0332-4686-895E-4134F64CF461}"/>
              </a:ext>
            </a:extLst>
          </p:cNvPr>
          <p:cNvSpPr txBox="1"/>
          <p:nvPr/>
        </p:nvSpPr>
        <p:spPr>
          <a:xfrm>
            <a:off x="478438" y="3470563"/>
            <a:ext cx="2147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Ngôn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ngữ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Lập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trình</a:t>
            </a:r>
            <a:r>
              <a:rPr lang="en-US" dirty="0">
                <a:solidFill>
                  <a:schemeClr val="bg1"/>
                </a:solidFill>
              </a:rPr>
              <a:t> PHP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56AD565-C901-4F26-8DF7-095B128F92BB}"/>
              </a:ext>
            </a:extLst>
          </p:cNvPr>
          <p:cNvSpPr txBox="1"/>
          <p:nvPr/>
        </p:nvSpPr>
        <p:spPr>
          <a:xfrm>
            <a:off x="4158327" y="3470562"/>
            <a:ext cx="752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Xampp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68BB7E53-D631-416F-9192-EBE89ED786C0}"/>
              </a:ext>
            </a:extLst>
          </p:cNvPr>
          <p:cNvSpPr/>
          <p:nvPr/>
        </p:nvSpPr>
        <p:spPr>
          <a:xfrm>
            <a:off x="6187826" y="1679787"/>
            <a:ext cx="2831253" cy="1659466"/>
          </a:xfrm>
          <a:prstGeom prst="roundRect">
            <a:avLst/>
          </a:prstGeom>
          <a:blipFill>
            <a:blip r:embed="rId5"/>
            <a:stretch>
              <a:fillRect/>
            </a:stretch>
          </a:blip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69F672E-115F-4861-B59C-150E4A8A3D5A}"/>
              </a:ext>
            </a:extLst>
          </p:cNvPr>
          <p:cNvSpPr txBox="1"/>
          <p:nvPr/>
        </p:nvSpPr>
        <p:spPr>
          <a:xfrm>
            <a:off x="6993622" y="3470562"/>
            <a:ext cx="1219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phpMyAdmin</a:t>
            </a:r>
          </a:p>
        </p:txBody>
      </p:sp>
    </p:spTree>
    <p:extLst>
      <p:ext uri="{BB962C8B-B14F-4D97-AF65-F5344CB8AC3E}">
        <p14:creationId xmlns:p14="http://schemas.microsoft.com/office/powerpoint/2010/main" val="1668387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1F1C250-8DC4-460C-BE38-8B79E35B55C5}"/>
              </a:ext>
            </a:extLst>
          </p:cNvPr>
          <p:cNvSpPr/>
          <p:nvPr/>
        </p:nvSpPr>
        <p:spPr>
          <a:xfrm>
            <a:off x="562187" y="415291"/>
            <a:ext cx="711200" cy="596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Arial Black" panose="020B0A04020102020204" pitchFamily="34" charset="0"/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D82BCC-348F-49F8-832F-D84AB50708E3}"/>
              </a:ext>
            </a:extLst>
          </p:cNvPr>
          <p:cNvSpPr txBox="1"/>
          <p:nvPr/>
        </p:nvSpPr>
        <p:spPr>
          <a:xfrm>
            <a:off x="494453" y="1218660"/>
            <a:ext cx="33392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PHÂN TÍCH THIẾT KẾ HỆ THỐNG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30C2C0-98C7-4A3C-83CA-A8941BC62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50" y="852055"/>
            <a:ext cx="3700895" cy="370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771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5B4EA3C8-91F9-4A46-A794-6E7989203DA6}"/>
              </a:ext>
            </a:extLst>
          </p:cNvPr>
          <p:cNvSpPr/>
          <p:nvPr/>
        </p:nvSpPr>
        <p:spPr>
          <a:xfrm>
            <a:off x="-1849581" y="263343"/>
            <a:ext cx="4869873" cy="461681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0824A9-29F6-49BE-A37C-F255D5AF1BF1}"/>
              </a:ext>
            </a:extLst>
          </p:cNvPr>
          <p:cNvSpPr txBox="1"/>
          <p:nvPr/>
        </p:nvSpPr>
        <p:spPr>
          <a:xfrm>
            <a:off x="491837" y="1614054"/>
            <a:ext cx="11914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CÁC CHỨC NĂNG CHÍNH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8F2CD89-F437-49F8-9D1D-912EA5C0E511}"/>
              </a:ext>
            </a:extLst>
          </p:cNvPr>
          <p:cNvSpPr/>
          <p:nvPr/>
        </p:nvSpPr>
        <p:spPr>
          <a:xfrm>
            <a:off x="3363190" y="422563"/>
            <a:ext cx="609600" cy="609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B2C51FC-9F21-45CA-B321-9EF89F368D4C}"/>
              </a:ext>
            </a:extLst>
          </p:cNvPr>
          <p:cNvSpPr/>
          <p:nvPr/>
        </p:nvSpPr>
        <p:spPr>
          <a:xfrm>
            <a:off x="3363190" y="1620981"/>
            <a:ext cx="609600" cy="609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2678610-1C79-4DB8-BE23-64A853A2DBBF}"/>
              </a:ext>
            </a:extLst>
          </p:cNvPr>
          <p:cNvSpPr/>
          <p:nvPr/>
        </p:nvSpPr>
        <p:spPr>
          <a:xfrm>
            <a:off x="3363190" y="2819399"/>
            <a:ext cx="609600" cy="609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07A003E-B743-4FE2-8070-BA26E11EFEA6}"/>
              </a:ext>
            </a:extLst>
          </p:cNvPr>
          <p:cNvSpPr/>
          <p:nvPr/>
        </p:nvSpPr>
        <p:spPr>
          <a:xfrm>
            <a:off x="3363190" y="4017817"/>
            <a:ext cx="609600" cy="609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73DB6CA-629B-45D5-AB0D-913C57F9C40B}"/>
              </a:ext>
            </a:extLst>
          </p:cNvPr>
          <p:cNvSpPr/>
          <p:nvPr/>
        </p:nvSpPr>
        <p:spPr>
          <a:xfrm>
            <a:off x="6151417" y="422563"/>
            <a:ext cx="609600" cy="609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5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108980B-E88D-4324-9EF1-067C5E206F18}"/>
              </a:ext>
            </a:extLst>
          </p:cNvPr>
          <p:cNvSpPr/>
          <p:nvPr/>
        </p:nvSpPr>
        <p:spPr>
          <a:xfrm>
            <a:off x="6151417" y="1620981"/>
            <a:ext cx="609600" cy="609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99CE017-C493-4B4E-B4DD-5993CCA632A5}"/>
              </a:ext>
            </a:extLst>
          </p:cNvPr>
          <p:cNvSpPr/>
          <p:nvPr/>
        </p:nvSpPr>
        <p:spPr>
          <a:xfrm>
            <a:off x="6151417" y="2819399"/>
            <a:ext cx="609600" cy="609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7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E91590A-399B-4544-9618-69F845C0CC4A}"/>
              </a:ext>
            </a:extLst>
          </p:cNvPr>
          <p:cNvSpPr/>
          <p:nvPr/>
        </p:nvSpPr>
        <p:spPr>
          <a:xfrm>
            <a:off x="6151417" y="4017817"/>
            <a:ext cx="609600" cy="609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EFEAD9-B35F-46BD-AD01-50CB3A0CB7E0}"/>
              </a:ext>
            </a:extLst>
          </p:cNvPr>
          <p:cNvSpPr txBox="1"/>
          <p:nvPr/>
        </p:nvSpPr>
        <p:spPr>
          <a:xfrm>
            <a:off x="4024745" y="422563"/>
            <a:ext cx="1960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Quản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lý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danh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mục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B824F6-166A-46F6-8321-C7F075F4BA5C}"/>
              </a:ext>
            </a:extLst>
          </p:cNvPr>
          <p:cNvSpPr txBox="1"/>
          <p:nvPr/>
        </p:nvSpPr>
        <p:spPr>
          <a:xfrm>
            <a:off x="4024744" y="1620982"/>
            <a:ext cx="1960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Quản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lý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thương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hiệu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32F15A-8210-4B97-B750-91950DA972E2}"/>
              </a:ext>
            </a:extLst>
          </p:cNvPr>
          <p:cNvSpPr txBox="1"/>
          <p:nvPr/>
        </p:nvSpPr>
        <p:spPr>
          <a:xfrm>
            <a:off x="4003962" y="2816424"/>
            <a:ext cx="1960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Quản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lý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đơn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hàng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92002B-AFB5-485C-BA62-97A979213AC8}"/>
              </a:ext>
            </a:extLst>
          </p:cNvPr>
          <p:cNvSpPr txBox="1"/>
          <p:nvPr/>
        </p:nvSpPr>
        <p:spPr>
          <a:xfrm>
            <a:off x="4003961" y="4011865"/>
            <a:ext cx="1960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Quản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lý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khách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hàng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2143C1-C61B-4B3F-BAE5-460B662B0CC2}"/>
              </a:ext>
            </a:extLst>
          </p:cNvPr>
          <p:cNvSpPr txBox="1"/>
          <p:nvPr/>
        </p:nvSpPr>
        <p:spPr>
          <a:xfrm>
            <a:off x="6792190" y="4011864"/>
            <a:ext cx="11568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Thanh </a:t>
            </a:r>
            <a:r>
              <a:rPr lang="en-US" sz="1800" dirty="0" err="1">
                <a:solidFill>
                  <a:schemeClr val="bg1"/>
                </a:solidFill>
              </a:rPr>
              <a:t>toán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7113C02-EA15-4EC9-BD44-049D586D2649}"/>
              </a:ext>
            </a:extLst>
          </p:cNvPr>
          <p:cNvSpPr txBox="1"/>
          <p:nvPr/>
        </p:nvSpPr>
        <p:spPr>
          <a:xfrm>
            <a:off x="6792190" y="413670"/>
            <a:ext cx="1960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Quản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lý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sản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phẩm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59C1B0-E5EC-4748-B8D7-CD887EF591FF}"/>
              </a:ext>
            </a:extLst>
          </p:cNvPr>
          <p:cNvSpPr txBox="1"/>
          <p:nvPr/>
        </p:nvSpPr>
        <p:spPr>
          <a:xfrm>
            <a:off x="6792190" y="2929433"/>
            <a:ext cx="1960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Giỏ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hàng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A1C651F-2178-482B-B119-A87228839323}"/>
              </a:ext>
            </a:extLst>
          </p:cNvPr>
          <p:cNvSpPr txBox="1"/>
          <p:nvPr/>
        </p:nvSpPr>
        <p:spPr>
          <a:xfrm>
            <a:off x="6770538" y="1617520"/>
            <a:ext cx="2201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Tạo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tài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khoản</a:t>
            </a:r>
            <a:r>
              <a:rPr lang="en-US" sz="1800" dirty="0">
                <a:solidFill>
                  <a:schemeClr val="bg1"/>
                </a:solidFill>
              </a:rPr>
              <a:t>, </a:t>
            </a:r>
            <a:r>
              <a:rPr lang="en-US" sz="1800" dirty="0" err="1">
                <a:solidFill>
                  <a:schemeClr val="bg1"/>
                </a:solidFill>
              </a:rPr>
              <a:t>đăng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nhập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494947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410</Words>
  <Application>Microsoft Office PowerPoint</Application>
  <PresentationFormat>On-screen Show (16:9)</PresentationFormat>
  <Paragraphs>77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Segoe UI Black</vt:lpstr>
      <vt:lpstr>Arial</vt:lpstr>
      <vt:lpstr>Montserrat</vt:lpstr>
      <vt:lpstr>Arial Black</vt:lpstr>
      <vt:lpstr>Montserrat ExtraBold</vt:lpstr>
      <vt:lpstr>Wingdings</vt:lpstr>
      <vt:lpstr>Futuristic Background by Slidesgo</vt:lpstr>
      <vt:lpstr>PowerPoint Presentation</vt:lpstr>
      <vt:lpstr>NỘI DUNG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Hùng ㅤ</cp:lastModifiedBy>
  <cp:revision>16</cp:revision>
  <dcterms:modified xsi:type="dcterms:W3CDTF">2024-05-08T04:46:09Z</dcterms:modified>
</cp:coreProperties>
</file>